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Montserrat Black"/>
      <p:bold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Anaheim"/>
      <p:regular r:id="rId20"/>
      <p:bold r:id="rId21"/>
    </p:embeddedFont>
    <p:embeddedFont>
      <p:font typeface="Bebas Neue"/>
      <p:regular r:id="rId22"/>
    </p:embeddedFont>
    <p:embeddedFont>
      <p:font typeface="PT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naheim-regular.fntdata"/><Relationship Id="rId22" Type="http://schemas.openxmlformats.org/officeDocument/2006/relationships/font" Target="fonts/BebasNeue-regular.fntdata"/><Relationship Id="rId21" Type="http://schemas.openxmlformats.org/officeDocument/2006/relationships/font" Target="fonts/Anaheim-bold.fntdata"/><Relationship Id="rId24" Type="http://schemas.openxmlformats.org/officeDocument/2006/relationships/font" Target="fonts/PTSans-bold.fntdata"/><Relationship Id="rId23" Type="http://schemas.openxmlformats.org/officeDocument/2006/relationships/font" Target="fonts/PTSan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boldItalic.fntdata"/><Relationship Id="rId25" Type="http://schemas.openxmlformats.org/officeDocument/2006/relationships/font" Target="fonts/PT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MontserratBlack-boldItalic.fntdata"/><Relationship Id="rId14" Type="http://schemas.openxmlformats.org/officeDocument/2006/relationships/font" Target="fonts/MontserratBlack-bold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19" Type="http://schemas.openxmlformats.org/officeDocument/2006/relationships/font" Target="fonts/Montserrat-boldItalic.fntdata"/><Relationship Id="rId18" Type="http://schemas.openxmlformats.org/officeDocument/2006/relationships/font" Target="fonts/Montserrat-italic.fntdata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1734a882cf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1734a882cf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734a882cf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734a882cf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" name="Google Shape;1289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g1734a882cf6_0_8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" name="Google Shape;1305;g1734a882cf6_0_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1734a882cf6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" name="Google Shape;1323;g1734a882cf6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g279c1cce5b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0" name="Google Shape;1340;g279c1cce5b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279c1cce5b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279c1cce5b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8" name="Google Shape;538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1" name="Google Shape;541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4" name="Google Shape;544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7" name="Google Shape;547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" name="Google Shape;550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9" name="Google Shape;599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5" name="Google Shape;645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9" name="Google Shape;649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1" name="Google Shape;671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" name="Google Shape;721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2" name="Google Shape;722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5" name="Google Shape;725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0" name="Google Shape;750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3" name="Google Shape;753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6" name="Google Shape;786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7" name="Google Shape;787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2" name="Google Shape;812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7" name="Google Shape;817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2" name="Google Shape;842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6" name="Google Shape;846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7" name="Google Shape;847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8" name="Google Shape;848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9" name="Google Shape;849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5" name="Google Shape;875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9" name="Google Shape;879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1" name="Google Shape;881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2" name="Google Shape;882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3" name="Google Shape;883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4" name="Google Shape;884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5" name="Google Shape;885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6" name="Google Shape;886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49" name="Google Shape;949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1" name="Google Shape;951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8" name="Google Shape;978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9" name="Google Shape;979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1" name="Google Shape;981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2" name="Google Shape;982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4" name="Google Shape;984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5" name="Google Shape;985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02" name="Google Shape;1002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" name="Google Shape;208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7.png"/><Relationship Id="rId7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4.jpg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Relationship Id="rId4" Type="http://schemas.openxmlformats.org/officeDocument/2006/relationships/image" Target="../media/image6.jpg"/><Relationship Id="rId9" Type="http://schemas.openxmlformats.org/officeDocument/2006/relationships/hyperlink" Target="https://www.linkedin.com/in/vishwas-patel-2a2bab252/" TargetMode="External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hyperlink" Target="https://www.linkedin.com/in/praharsh-singh-822a1224b/" TargetMode="External"/><Relationship Id="rId8" Type="http://schemas.openxmlformats.org/officeDocument/2006/relationships/hyperlink" Target="https://www.linkedin.com/in/neeraj-kumar-682717256/" TargetMode="External"/><Relationship Id="rId10" Type="http://schemas.openxmlformats.org/officeDocument/2006/relationships/hyperlink" Target="https://www.linkedin.com/in/anvesha-b-843379235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3" name="Google Shape;1233;p3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4" name="Google Shape;1234;p32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5" name="Google Shape;1235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36" name="Google Shape;1236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39" name="Google Shape;1239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" name="Google Shape;1241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2" name="Google Shape;1242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44" name="Google Shape;1244;p32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5" name="Google Shape;1245;p32"/>
          <p:cNvSpPr txBox="1"/>
          <p:nvPr>
            <p:ph type="ctrTitle"/>
          </p:nvPr>
        </p:nvSpPr>
        <p:spPr>
          <a:xfrm>
            <a:off x="713225" y="1627393"/>
            <a:ext cx="7033800" cy="104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latin typeface="Montserrat"/>
                <a:ea typeface="Montserrat"/>
                <a:cs typeface="Montserrat"/>
                <a:sym typeface="Montserrat"/>
              </a:rPr>
              <a:t>Team:Code warriors</a:t>
            </a:r>
            <a:endParaRPr sz="4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6" name="Google Shape;1246;p32"/>
          <p:cNvSpPr txBox="1"/>
          <p:nvPr>
            <p:ph idx="1" type="subTitle"/>
          </p:nvPr>
        </p:nvSpPr>
        <p:spPr>
          <a:xfrm>
            <a:off x="967475" y="2669888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: Medical project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1" name="Google Shape;1251;p33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2" name="Google Shape;1252;p33"/>
          <p:cNvGrpSpPr/>
          <p:nvPr/>
        </p:nvGrpSpPr>
        <p:grpSpPr>
          <a:xfrm>
            <a:off x="8080575" y="1191300"/>
            <a:ext cx="76825" cy="76800"/>
            <a:chOff x="3104875" y="1099400"/>
            <a:chExt cx="76825" cy="76800"/>
          </a:xfrm>
        </p:grpSpPr>
        <p:sp>
          <p:nvSpPr>
            <p:cNvPr id="1253" name="Google Shape;1253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5" name="Google Shape;1255;p33"/>
          <p:cNvSpPr txBox="1"/>
          <p:nvPr/>
        </p:nvSpPr>
        <p:spPr>
          <a:xfrm>
            <a:off x="373925" y="323475"/>
            <a:ext cx="50823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 </a:t>
            </a:r>
            <a:endParaRPr sz="3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6" name="Google Shape;1256;p33"/>
          <p:cNvSpPr txBox="1"/>
          <p:nvPr/>
        </p:nvSpPr>
        <p:spPr>
          <a:xfrm>
            <a:off x="1741625" y="2261025"/>
            <a:ext cx="408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7" name="Google Shape;1257;p33"/>
          <p:cNvSpPr txBox="1"/>
          <p:nvPr/>
        </p:nvSpPr>
        <p:spPr>
          <a:xfrm>
            <a:off x="430925" y="1268100"/>
            <a:ext cx="45672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task is to create an AI-based application in the medical field that identifies plants from photos and provid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es information on their toxicity and medical u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ses. The solution involves building an AI model that accepts a photo of a plant and outputs the plant's name, its toxicity status, and its medical uses.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58" name="Google Shape;125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6725" y="786450"/>
            <a:ext cx="2370674" cy="357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3" name="Google Shape;1263;p34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4" name="Google Shape;1264;p34"/>
          <p:cNvSpPr txBox="1"/>
          <p:nvPr/>
        </p:nvSpPr>
        <p:spPr>
          <a:xfrm>
            <a:off x="2303375" y="583975"/>
            <a:ext cx="40809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Solution we give </a:t>
            </a:r>
            <a:endParaRPr sz="3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5" name="Google Shape;1265;p34"/>
          <p:cNvSpPr txBox="1"/>
          <p:nvPr/>
        </p:nvSpPr>
        <p:spPr>
          <a:xfrm>
            <a:off x="1155475" y="1274350"/>
            <a:ext cx="7025700" cy="3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We are building an AI model that will take a photo of a plant and give the user its name, tell them if it is poisonous, and provide information on its medical uses.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b="1" lang="en" sz="1300">
                <a:solidFill>
                  <a:schemeClr val="dk1"/>
                </a:solidFill>
              </a:rPr>
              <a:t>User Interaction</a:t>
            </a:r>
            <a:r>
              <a:rPr lang="en" sz="1300">
                <a:solidFill>
                  <a:schemeClr val="dk1"/>
                </a:solidFill>
              </a:rPr>
              <a:t>: The user interacts with the provided interface and inputs a photo of the plant.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b="1" lang="en" sz="1300">
                <a:solidFill>
                  <a:schemeClr val="dk1"/>
                </a:solidFill>
              </a:rPr>
              <a:t>Request Handling</a:t>
            </a:r>
            <a:r>
              <a:rPr lang="en" sz="1300">
                <a:solidFill>
                  <a:schemeClr val="dk1"/>
                </a:solidFill>
              </a:rPr>
              <a:t>: The application accepts the user's request (photo input).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b="1" lang="en" sz="1300">
                <a:solidFill>
                  <a:schemeClr val="dk1"/>
                </a:solidFill>
              </a:rPr>
              <a:t>AI Model Processing</a:t>
            </a:r>
            <a:r>
              <a:rPr lang="en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Plant Identification</a:t>
            </a:r>
            <a:r>
              <a:rPr lang="en" sz="1300">
                <a:solidFill>
                  <a:schemeClr val="dk1"/>
                </a:solidFill>
              </a:rPr>
              <a:t>: One AI model predicts the name of the plant from the photo.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Toxicity and Medical Uses</a:t>
            </a:r>
            <a:r>
              <a:rPr lang="en" sz="1300">
                <a:solidFill>
                  <a:schemeClr val="dk1"/>
                </a:solidFill>
              </a:rPr>
              <a:t>: Another AI model takes the predicted plant name as input and predicts whether the plant is toxic and provides its medical uses.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b="1" lang="en" sz="1300">
                <a:solidFill>
                  <a:schemeClr val="dk1"/>
                </a:solidFill>
              </a:rPr>
              <a:t>Response Generation</a:t>
            </a:r>
            <a:r>
              <a:rPr lang="en" sz="1300">
                <a:solidFill>
                  <a:schemeClr val="dk1"/>
                </a:solidFill>
              </a:rPr>
              <a:t>: The application responds with the name of the plant, its toxicity status, and its medical uses.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0" name="Google Shape;1270;p35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271" name="Google Shape;1271;p35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Ai/ml model use </a:t>
            </a:r>
            <a:endParaRPr/>
          </a:p>
        </p:txBody>
      </p:sp>
      <p:sp>
        <p:nvSpPr>
          <p:cNvPr id="1272" name="Google Shape;1272;p35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Image prediction used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Toxicity </a:t>
            </a:r>
            <a:r>
              <a:rPr lang="en"/>
              <a:t>prediction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Medical use prediction</a:t>
            </a:r>
            <a:endParaRPr/>
          </a:p>
        </p:txBody>
      </p:sp>
      <p:pic>
        <p:nvPicPr>
          <p:cNvPr id="1273" name="Google Shape;1273;p35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4" name="Google Shape;1274;p35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5" name="Google Shape;1275;p35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6" name="Google Shape;1276;p35"/>
          <p:cNvPicPr preferRelativeResize="0"/>
          <p:nvPr/>
        </p:nvPicPr>
        <p:blipFill rotWithShape="1">
          <a:blip r:embed="rId7">
            <a:alphaModFix/>
          </a:blip>
          <a:srcRect b="0" l="15236" r="10474" t="0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7" name="Google Shape;1277;p35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78" name="Google Shape;1278;p35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279" name="Google Shape;1279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35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282" name="Google Shape;1282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" name="Google Shape;1284;p35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285" name="Google Shape;1285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36"/>
          <p:cNvSpPr txBox="1"/>
          <p:nvPr>
            <p:ph type="title"/>
          </p:nvPr>
        </p:nvSpPr>
        <p:spPr>
          <a:xfrm>
            <a:off x="875325" y="132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 diagram</a:t>
            </a:r>
            <a:endParaRPr/>
          </a:p>
        </p:txBody>
      </p:sp>
      <p:grpSp>
        <p:nvGrpSpPr>
          <p:cNvPr id="1292" name="Google Shape;1292;p36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293" name="Google Shape;1293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" name="Google Shape;1295;p36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296" name="Google Shape;1296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" name="Google Shape;1298;p36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299" name="Google Shape;1299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01" name="Google Shape;1301;p36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2" name="Google Shape;130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2961" y="705150"/>
            <a:ext cx="7278077" cy="410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7" name="Google Shape;1307;p37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308" name="Google Shape;1308;p37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see the prototype</a:t>
            </a:r>
            <a:endParaRPr/>
          </a:p>
        </p:txBody>
      </p:sp>
      <p:pic>
        <p:nvPicPr>
          <p:cNvPr id="1309" name="Google Shape;1309;p37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24646" l="0" r="0" t="6120"/>
          <a:stretch/>
        </p:blipFill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</p:spPr>
      </p:pic>
      <p:grpSp>
        <p:nvGrpSpPr>
          <p:cNvPr id="1310" name="Google Shape;1310;p37"/>
          <p:cNvGrpSpPr/>
          <p:nvPr/>
        </p:nvGrpSpPr>
        <p:grpSpPr>
          <a:xfrm>
            <a:off x="852100" y="1035375"/>
            <a:ext cx="76825" cy="76800"/>
            <a:chOff x="3104875" y="1099400"/>
            <a:chExt cx="76825" cy="76800"/>
          </a:xfrm>
        </p:grpSpPr>
        <p:sp>
          <p:nvSpPr>
            <p:cNvPr id="1311" name="Google Shape;1311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" name="Google Shape;1313;p37"/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314" name="Google Shape;1314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" name="Google Shape;1316;p37"/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317" name="Google Shape;1317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19" name="Google Shape;1319;p37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0" name="Google Shape;1320;p37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38"/>
          <p:cNvSpPr txBox="1"/>
          <p:nvPr>
            <p:ph type="title"/>
          </p:nvPr>
        </p:nvSpPr>
        <p:spPr>
          <a:xfrm>
            <a:off x="720000" y="3441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Mind map</a:t>
            </a:r>
            <a:endParaRPr/>
          </a:p>
        </p:txBody>
      </p:sp>
      <p:grpSp>
        <p:nvGrpSpPr>
          <p:cNvPr id="1326" name="Google Shape;1326;p38"/>
          <p:cNvGrpSpPr/>
          <p:nvPr/>
        </p:nvGrpSpPr>
        <p:grpSpPr>
          <a:xfrm>
            <a:off x="7123225" y="1144988"/>
            <a:ext cx="76825" cy="76800"/>
            <a:chOff x="3104875" y="1099400"/>
            <a:chExt cx="76825" cy="76800"/>
          </a:xfrm>
        </p:grpSpPr>
        <p:sp>
          <p:nvSpPr>
            <p:cNvPr id="1327" name="Google Shape;1327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" name="Google Shape;1329;p38"/>
          <p:cNvGrpSpPr/>
          <p:nvPr/>
        </p:nvGrpSpPr>
        <p:grpSpPr>
          <a:xfrm>
            <a:off x="1062850" y="3623963"/>
            <a:ext cx="76825" cy="76800"/>
            <a:chOff x="3104875" y="1099400"/>
            <a:chExt cx="76825" cy="76800"/>
          </a:xfrm>
        </p:grpSpPr>
        <p:sp>
          <p:nvSpPr>
            <p:cNvPr id="1330" name="Google Shape;1330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" name="Google Shape;1332;p38"/>
          <p:cNvGrpSpPr/>
          <p:nvPr/>
        </p:nvGrpSpPr>
        <p:grpSpPr>
          <a:xfrm>
            <a:off x="1506350" y="1719463"/>
            <a:ext cx="76825" cy="76800"/>
            <a:chOff x="3104875" y="1099400"/>
            <a:chExt cx="76825" cy="76800"/>
          </a:xfrm>
        </p:grpSpPr>
        <p:sp>
          <p:nvSpPr>
            <p:cNvPr id="1333" name="Google Shape;1333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35" name="Google Shape;1335;p38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 rot="-5710310">
            <a:off x="7371788" y="1756612"/>
            <a:ext cx="1552574" cy="139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6" name="Google Shape;1336;p38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8473750">
            <a:off x="511779" y="2063733"/>
            <a:ext cx="903665" cy="853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7" name="Google Shape;133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8137" y="974738"/>
            <a:ext cx="6835075" cy="3194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p39"/>
          <p:cNvSpPr txBox="1"/>
          <p:nvPr>
            <p:ph type="title"/>
          </p:nvPr>
        </p:nvSpPr>
        <p:spPr>
          <a:xfrm>
            <a:off x="4152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OUR TEAM </a:t>
            </a:r>
            <a:endParaRPr/>
          </a:p>
        </p:txBody>
      </p:sp>
      <p:pic>
        <p:nvPicPr>
          <p:cNvPr id="1343" name="Google Shape;134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000" y="1373650"/>
            <a:ext cx="1760100" cy="1679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44" name="Google Shape;134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4800" y="1373650"/>
            <a:ext cx="1755600" cy="1682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45" name="Google Shape;1345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6100" y="1409400"/>
            <a:ext cx="1755600" cy="1682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46" name="Google Shape;1346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64100" y="1340800"/>
            <a:ext cx="1755600" cy="1682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47" name="Google Shape;1347;p39"/>
          <p:cNvSpPr txBox="1"/>
          <p:nvPr/>
        </p:nvSpPr>
        <p:spPr>
          <a:xfrm>
            <a:off x="721300" y="3129800"/>
            <a:ext cx="16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Praharsh Singh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8" name="Google Shape;1348;p39"/>
          <p:cNvSpPr txBox="1"/>
          <p:nvPr/>
        </p:nvSpPr>
        <p:spPr>
          <a:xfrm>
            <a:off x="2833375" y="3129800"/>
            <a:ext cx="408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Neeraj kumar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9" name="Google Shape;1349;p39"/>
          <p:cNvSpPr txBox="1"/>
          <p:nvPr/>
        </p:nvSpPr>
        <p:spPr>
          <a:xfrm>
            <a:off x="4696200" y="3183150"/>
            <a:ext cx="16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Vishwas Patel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0" name="Google Shape;1350;p39"/>
          <p:cNvSpPr txBox="1"/>
          <p:nvPr/>
        </p:nvSpPr>
        <p:spPr>
          <a:xfrm>
            <a:off x="6508800" y="3175600"/>
            <a:ext cx="171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Anwesha bareja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1" name="Google Shape;1351;p39"/>
          <p:cNvSpPr txBox="1"/>
          <p:nvPr/>
        </p:nvSpPr>
        <p:spPr>
          <a:xfrm>
            <a:off x="1131300" y="3377600"/>
            <a:ext cx="716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7"/>
              </a:rPr>
              <a:t>Linkedin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2" name="Google Shape;1352;p39"/>
          <p:cNvSpPr txBox="1"/>
          <p:nvPr/>
        </p:nvSpPr>
        <p:spPr>
          <a:xfrm>
            <a:off x="3139250" y="3377600"/>
            <a:ext cx="906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8"/>
              </a:rPr>
              <a:t>Linkedin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3" name="Google Shape;1353;p39"/>
          <p:cNvSpPr txBox="1"/>
          <p:nvPr/>
        </p:nvSpPr>
        <p:spPr>
          <a:xfrm>
            <a:off x="5009900" y="3754625"/>
            <a:ext cx="91500" cy="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4" name="Google Shape;1354;p39"/>
          <p:cNvSpPr txBox="1"/>
          <p:nvPr/>
        </p:nvSpPr>
        <p:spPr>
          <a:xfrm>
            <a:off x="5040375" y="3411725"/>
            <a:ext cx="978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9"/>
              </a:rPr>
              <a:t>Linkedin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5" name="Google Shape;1355;p39"/>
          <p:cNvSpPr txBox="1"/>
          <p:nvPr/>
        </p:nvSpPr>
        <p:spPr>
          <a:xfrm>
            <a:off x="7009875" y="3396500"/>
            <a:ext cx="2446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0"/>
              </a:rPr>
              <a:t>Linkedin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40"/>
          <p:cNvSpPr txBox="1"/>
          <p:nvPr/>
        </p:nvSpPr>
        <p:spPr>
          <a:xfrm>
            <a:off x="1965950" y="1165875"/>
            <a:ext cx="47391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THANKS!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